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61" r:id="rId5"/>
  </p:sldMasterIdLst>
  <p:notesMasterIdLst>
    <p:notesMasterId r:id="rId12"/>
  </p:notesMasterIdLst>
  <p:handoutMasterIdLst>
    <p:handoutMasterId r:id="rId13"/>
  </p:handoutMasterIdLst>
  <p:sldIdLst>
    <p:sldId id="256" r:id="rId6"/>
    <p:sldId id="267" r:id="rId7"/>
    <p:sldId id="307" r:id="rId8"/>
    <p:sldId id="304" r:id="rId9"/>
    <p:sldId id="306" r:id="rId10"/>
    <p:sldId id="274" r:id="rId11"/>
  </p:sldIdLst>
  <p:sldSz cx="9906000" cy="6858000" type="A4"/>
  <p:notesSz cx="9926638" cy="679767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1" autoAdjust="0"/>
    <p:restoredTop sz="67549" autoAdjust="0"/>
  </p:normalViewPr>
  <p:slideViewPr>
    <p:cSldViewPr showGuides="1">
      <p:cViewPr varScale="1">
        <p:scale>
          <a:sx n="37" d="100"/>
          <a:sy n="37" d="100"/>
        </p:scale>
        <p:origin x="864" y="3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1" d="100"/>
          <a:sy n="71" d="100"/>
        </p:scale>
        <p:origin x="-1987" y="-77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5622799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50EEF5-70A8-4B70-8160-F0879EDB754E}" type="datetimeFigureOut">
              <a:rPr lang="fi-FI" smtClean="0"/>
              <a:t>31.10.2017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1838615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3A4D73-204C-40E5-9C7D-68F11A0C7A5B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3122613" y="509588"/>
            <a:ext cx="36814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5622799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F9C684-8454-443B-B4F0-74E2DB0940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898304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1F8E1A09-51B4-4763-A75D-61911CCB4EE9}" type="datetime1">
              <a:rPr lang="fi-FI" smtClean="0"/>
              <a:t>31.10.2017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9C684-8454-443B-B4F0-74E2DB094031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6110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1F8E1A09-51B4-4763-A75D-61911CCB4EE9}" type="datetime1">
              <a:rPr lang="fi-FI" smtClean="0"/>
              <a:t>31.10.2017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9C684-8454-443B-B4F0-74E2DB094031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3211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1F8E1A09-51B4-4763-A75D-61911CCB4EE9}" type="datetime1">
              <a:rPr lang="fi-FI" smtClean="0"/>
              <a:t>31.10.2017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9C684-8454-443B-B4F0-74E2DB094031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62751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0AE52D-56F0-4590-BB0A-9FF587B21890}" type="slidenum">
              <a:rPr lang="fi-FI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822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32D45-BE84-4132-89FB-821490C78DEC}" type="datetime1">
              <a:rPr lang="fi-FI" smtClean="0"/>
              <a:t>31.10.2017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D0C07848-969F-47D3-93AD-E375E86740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3765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4C40C-4B1E-4D35-A609-9C180006145C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6368-EC86-440F-918B-5FBBD0D20A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1994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b="1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4C40C-4B1E-4D35-A609-9C180006145C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6368-EC86-440F-918B-5FBBD0D20AC7}" type="slidenum">
              <a:rPr lang="fi-FI" smtClean="0"/>
              <a:t>‹#›</a:t>
            </a:fld>
            <a:endParaRPr lang="fi-FI"/>
          </a:p>
        </p:txBody>
      </p:sp>
      <p:sp>
        <p:nvSpPr>
          <p:cNvPr id="6" name="Suorakulmio 5"/>
          <p:cNvSpPr/>
          <p:nvPr userDrawn="1"/>
        </p:nvSpPr>
        <p:spPr>
          <a:xfrm>
            <a:off x="0" y="0"/>
            <a:ext cx="9906000" cy="5589240"/>
          </a:xfrm>
          <a:prstGeom prst="rect">
            <a:avLst/>
          </a:prstGeom>
          <a:solidFill>
            <a:srgbClr val="99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57009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4C40C-4B1E-4D35-A609-9C180006145C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6368-EC86-440F-918B-5FBBD0D20A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937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4C40C-4B1E-4D35-A609-9C180006145C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6368-EC86-440F-918B-5FBBD0D20A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41975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4C40C-4B1E-4D35-A609-9C180006145C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6368-EC86-440F-918B-5FBBD0D20A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76541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4C40C-4B1E-4D35-A609-9C180006145C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6368-EC86-440F-918B-5FBBD0D20A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89494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4C40C-4B1E-4D35-A609-9C180006145C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6368-EC86-440F-918B-5FBBD0D20A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551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95300" y="1700808"/>
            <a:ext cx="8915400" cy="4032448"/>
          </a:xfrm>
          <a:noFill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 algn="l"/>
            <a:fld id="{1C99BCDE-A6D1-48EE-9633-7D6EC9F38BC6}" type="datetime1">
              <a:rPr lang="fi-FI" smtClean="0"/>
              <a:pPr algn="l"/>
              <a:t>31.10.2017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i-FI" dirty="0"/>
              <a:t>Ulla Siimes, toiminnanjohtaja</a:t>
            </a:r>
          </a:p>
        </p:txBody>
      </p:sp>
    </p:spTree>
    <p:extLst>
      <p:ext uri="{BB962C8B-B14F-4D97-AF65-F5344CB8AC3E}">
        <p14:creationId xmlns:p14="http://schemas.microsoft.com/office/powerpoint/2010/main" val="3268814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b="1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BCDE-A6D1-48EE-9633-7D6EC9F38BC6}" type="datetime1">
              <a:rPr lang="fi-FI" smtClean="0"/>
              <a:t>31.10.2017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Ulla Siimes, toiminnanjohtaja</a:t>
            </a:r>
          </a:p>
        </p:txBody>
      </p:sp>
    </p:spTree>
    <p:extLst>
      <p:ext uri="{BB962C8B-B14F-4D97-AF65-F5344CB8AC3E}">
        <p14:creationId xmlns:p14="http://schemas.microsoft.com/office/powerpoint/2010/main" val="1264911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001C-82FC-48EF-9176-EE3BDC6DA243}" type="datetime1">
              <a:rPr lang="fi-FI" smtClean="0"/>
              <a:t>31.10.2017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Ulla Siimes, toiminnanjohtaja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D0C07848-969F-47D3-93AD-E375E86740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8933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95DB7-0ABC-4AED-B2CA-41F211E8D52E}" type="datetime1">
              <a:rPr lang="fi-FI" smtClean="0"/>
              <a:t>31.10.2017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Ulla Siimes, toiminnanjohtaja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D0C07848-969F-47D3-93AD-E375E86740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7158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4C40C-4B1E-4D35-A609-9C180006145C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6368-EC86-440F-918B-5FBBD0D20A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45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4C40C-4B1E-4D35-A609-9C180006145C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6368-EC86-440F-918B-5FBBD0D20A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1037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4C40C-4B1E-4D35-A609-9C180006145C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6368-EC86-440F-918B-5FBBD0D20A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6107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4C40C-4B1E-4D35-A609-9C180006145C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6368-EC86-440F-918B-5FBBD0D20A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1733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95300" y="1700808"/>
            <a:ext cx="8915400" cy="4032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	</a:t>
            </a:r>
            <a:fld id="{AFF9B164-EB90-48A0-8E02-33828C5249A9}" type="datetime1">
              <a:rPr lang="fi-FI" smtClean="0"/>
              <a:pPr/>
              <a:t>31.10.2017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Ulla Siimes, toiminnanjohtaja</a:t>
            </a:r>
          </a:p>
        </p:txBody>
      </p:sp>
      <p:sp>
        <p:nvSpPr>
          <p:cNvPr id="7" name="Suorakulmio 6"/>
          <p:cNvSpPr/>
          <p:nvPr userDrawn="1"/>
        </p:nvSpPr>
        <p:spPr>
          <a:xfrm>
            <a:off x="0" y="0"/>
            <a:ext cx="9906000" cy="57332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1432" y="5877272"/>
            <a:ext cx="2244096" cy="802558"/>
          </a:xfrm>
          <a:prstGeom prst="rect">
            <a:avLst/>
          </a:prstGeom>
        </p:spPr>
      </p:pic>
      <p:sp>
        <p:nvSpPr>
          <p:cNvPr id="9" name="Suorakulmio 8"/>
          <p:cNvSpPr/>
          <p:nvPr userDrawn="1"/>
        </p:nvSpPr>
        <p:spPr>
          <a:xfrm>
            <a:off x="0" y="0"/>
            <a:ext cx="9906000" cy="1484784"/>
          </a:xfrm>
          <a:prstGeom prst="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Ellipsi 13"/>
          <p:cNvSpPr/>
          <p:nvPr userDrawn="1"/>
        </p:nvSpPr>
        <p:spPr>
          <a:xfrm>
            <a:off x="2594968" y="6024141"/>
            <a:ext cx="357188" cy="357187"/>
          </a:xfrm>
          <a:prstGeom prst="ellipse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15" name="Ellipsi 14"/>
          <p:cNvSpPr/>
          <p:nvPr userDrawn="1"/>
        </p:nvSpPr>
        <p:spPr>
          <a:xfrm>
            <a:off x="3083644" y="5949280"/>
            <a:ext cx="357188" cy="357187"/>
          </a:xfrm>
          <a:prstGeom prst="ellipse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16" name="Ellipsi 15"/>
          <p:cNvSpPr/>
          <p:nvPr userDrawn="1"/>
        </p:nvSpPr>
        <p:spPr>
          <a:xfrm>
            <a:off x="8796946" y="1847677"/>
            <a:ext cx="357188" cy="357187"/>
          </a:xfrm>
          <a:prstGeom prst="ellipse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17" name="Ellipsi 16"/>
          <p:cNvSpPr/>
          <p:nvPr userDrawn="1"/>
        </p:nvSpPr>
        <p:spPr>
          <a:xfrm>
            <a:off x="9285622" y="1700808"/>
            <a:ext cx="357188" cy="357187"/>
          </a:xfrm>
          <a:prstGeom prst="ellipse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18" name="Ellipsi 17"/>
          <p:cNvSpPr/>
          <p:nvPr userDrawn="1"/>
        </p:nvSpPr>
        <p:spPr>
          <a:xfrm>
            <a:off x="200472" y="6024141"/>
            <a:ext cx="357188" cy="357187"/>
          </a:xfrm>
          <a:prstGeom prst="ellipse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19" name="Ellipsi 18"/>
          <p:cNvSpPr/>
          <p:nvPr userDrawn="1"/>
        </p:nvSpPr>
        <p:spPr>
          <a:xfrm>
            <a:off x="689148" y="5949280"/>
            <a:ext cx="357188" cy="357187"/>
          </a:xfrm>
          <a:prstGeom prst="ellipse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8823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85" r:id="rId3"/>
    <p:sldLayoutId id="2147483654" r:id="rId4"/>
    <p:sldLayoutId id="2147483655" r:id="rId5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B4C40C-4B1E-4D35-A609-9C180006145C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B6368-EC86-440F-918B-5FBBD0D20A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5424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ulla.siimes@vanhempainliitto.fi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5" Type="http://schemas.openxmlformats.org/officeDocument/2006/relationships/hyperlink" Target="http://www.facebook.com/suomenvanhempainliitto" TargetMode="External"/><Relationship Id="rId4" Type="http://schemas.openxmlformats.org/officeDocument/2006/relationships/hyperlink" Target="http://www.vanhempainliitto.f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BFC6-289E-4B90-9498-58C5EA16C516}" type="datetime1">
              <a:rPr lang="fi-FI" smtClean="0"/>
              <a:t>31.10.2017</a:t>
            </a:fld>
            <a:endParaRPr lang="fi-FI"/>
          </a:p>
        </p:txBody>
      </p:sp>
      <p:sp>
        <p:nvSpPr>
          <p:cNvPr id="7" name="Alatunnisteen paikkamerk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Ulla Siimes, </a:t>
            </a:r>
            <a:r>
              <a:rPr lang="fi-FI" dirty="0" err="1"/>
              <a:t>Executive</a:t>
            </a:r>
            <a:r>
              <a:rPr lang="fi-FI" dirty="0"/>
              <a:t> </a:t>
            </a:r>
            <a:r>
              <a:rPr lang="fi-FI" dirty="0" err="1"/>
              <a:t>Director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ctrTitle"/>
          </p:nvPr>
        </p:nvSpPr>
        <p:spPr>
          <a:xfrm>
            <a:off x="742950" y="2490466"/>
            <a:ext cx="8420100" cy="2162670"/>
          </a:xfrm>
        </p:spPr>
        <p:txBody>
          <a:bodyPr>
            <a:normAutofit/>
          </a:bodyPr>
          <a:lstStyle/>
          <a:p>
            <a:pPr algn="ctr"/>
            <a:r>
              <a:rPr lang="fi-FI" dirty="0" err="1"/>
              <a:t>Finnish</a:t>
            </a:r>
            <a:r>
              <a:rPr lang="fi-FI" dirty="0"/>
              <a:t> </a:t>
            </a:r>
            <a:r>
              <a:rPr lang="fi-FI" dirty="0" err="1"/>
              <a:t>Parents</a:t>
            </a:r>
            <a:r>
              <a:rPr lang="fi-FI" dirty="0"/>
              <a:t>’ </a:t>
            </a:r>
            <a:r>
              <a:rPr lang="fi-FI" dirty="0" err="1"/>
              <a:t>League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310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Finnish </a:t>
            </a:r>
            <a:r>
              <a:rPr lang="fi-FI" dirty="0" err="1"/>
              <a:t>Parents</a:t>
            </a:r>
            <a:r>
              <a:rPr lang="fi-FI" dirty="0"/>
              <a:t>’ </a:t>
            </a:r>
            <a:r>
              <a:rPr lang="fi-FI" dirty="0" err="1"/>
              <a:t>League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95300" y="1700807"/>
            <a:ext cx="8915400" cy="4655543"/>
          </a:xfrm>
        </p:spPr>
        <p:txBody>
          <a:bodyPr>
            <a:normAutofit/>
          </a:bodyPr>
          <a:lstStyle/>
          <a:p>
            <a:r>
              <a:rPr lang="fi-FI" dirty="0" err="1"/>
              <a:t>Founded</a:t>
            </a:r>
            <a:r>
              <a:rPr lang="fi-FI" dirty="0"/>
              <a:t> in 1907</a:t>
            </a:r>
          </a:p>
          <a:p>
            <a:r>
              <a:rPr lang="fi-FI" dirty="0" err="1"/>
              <a:t>Cooperation</a:t>
            </a:r>
            <a:r>
              <a:rPr lang="fi-FI" dirty="0"/>
              <a:t> </a:t>
            </a:r>
            <a:r>
              <a:rPr lang="fi-FI" dirty="0" err="1"/>
              <a:t>organisation</a:t>
            </a:r>
            <a:r>
              <a:rPr lang="fi-FI" dirty="0"/>
              <a:t> for </a:t>
            </a:r>
            <a:r>
              <a:rPr lang="fi-FI" dirty="0" err="1"/>
              <a:t>over</a:t>
            </a:r>
            <a:r>
              <a:rPr lang="fi-FI" dirty="0"/>
              <a:t> 1300 </a:t>
            </a:r>
            <a:r>
              <a:rPr lang="fi-FI" dirty="0" err="1"/>
              <a:t>parents</a:t>
            </a:r>
            <a:r>
              <a:rPr lang="fi-FI" dirty="0"/>
              <a:t>’ </a:t>
            </a:r>
            <a:r>
              <a:rPr lang="fi-FI" dirty="0" err="1"/>
              <a:t>associations</a:t>
            </a:r>
            <a:endParaRPr lang="fi-FI" dirty="0"/>
          </a:p>
          <a:p>
            <a:pPr lvl="1"/>
            <a:r>
              <a:rPr lang="fi-FI" dirty="0" err="1"/>
              <a:t>About</a:t>
            </a:r>
            <a:r>
              <a:rPr lang="fi-FI" dirty="0"/>
              <a:t> 100 in </a:t>
            </a:r>
            <a:r>
              <a:rPr lang="fi-FI" dirty="0" err="1"/>
              <a:t>early</a:t>
            </a:r>
            <a:r>
              <a:rPr lang="fi-FI" dirty="0"/>
              <a:t> </a:t>
            </a:r>
            <a:r>
              <a:rPr lang="fi-FI" dirty="0" err="1"/>
              <a:t>childhood</a:t>
            </a:r>
            <a:r>
              <a:rPr lang="fi-FI" dirty="0"/>
              <a:t> </a:t>
            </a:r>
            <a:r>
              <a:rPr lang="fi-FI" dirty="0" err="1"/>
              <a:t>education</a:t>
            </a:r>
            <a:endParaRPr lang="fi-FI" dirty="0"/>
          </a:p>
          <a:p>
            <a:pPr lvl="1"/>
            <a:r>
              <a:rPr lang="fi-FI" dirty="0" err="1"/>
              <a:t>About</a:t>
            </a:r>
            <a:r>
              <a:rPr lang="fi-FI" dirty="0"/>
              <a:t> 100 in general </a:t>
            </a:r>
            <a:r>
              <a:rPr lang="fi-FI" dirty="0" err="1"/>
              <a:t>upper</a:t>
            </a:r>
            <a:r>
              <a:rPr lang="fi-FI" dirty="0"/>
              <a:t> </a:t>
            </a:r>
            <a:r>
              <a:rPr lang="fi-FI" dirty="0" err="1"/>
              <a:t>secondary</a:t>
            </a:r>
            <a:r>
              <a:rPr lang="fi-FI" dirty="0"/>
              <a:t> </a:t>
            </a:r>
            <a:r>
              <a:rPr lang="fi-FI" dirty="0" err="1"/>
              <a:t>education</a:t>
            </a:r>
            <a:endParaRPr lang="fi-FI" dirty="0"/>
          </a:p>
          <a:p>
            <a:pPr lvl="1"/>
            <a:r>
              <a:rPr lang="fi-FI" dirty="0" err="1"/>
              <a:t>About</a:t>
            </a:r>
            <a:r>
              <a:rPr lang="fi-FI" dirty="0"/>
              <a:t> 30 in </a:t>
            </a:r>
            <a:r>
              <a:rPr lang="fi-FI" dirty="0" err="1"/>
              <a:t>municipal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fi-FI" dirty="0"/>
          </a:p>
          <a:p>
            <a:pPr lvl="2"/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1C99BCDE-A6D1-48EE-9633-7D6EC9F38BC6}" type="datetime1">
              <a:rPr lang="fi-FI" smtClean="0"/>
              <a:pPr algn="l"/>
              <a:t>31.10.2017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Ulla Siimes, </a:t>
            </a:r>
            <a:r>
              <a:rPr lang="fi-FI" dirty="0" err="1"/>
              <a:t>Executive</a:t>
            </a:r>
            <a:r>
              <a:rPr lang="fi-FI" dirty="0"/>
              <a:t> </a:t>
            </a:r>
            <a:r>
              <a:rPr lang="fi-FI" dirty="0" err="1"/>
              <a:t>Director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08813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Finnish </a:t>
            </a:r>
            <a:r>
              <a:rPr lang="fi-FI" dirty="0" err="1"/>
              <a:t>Parents</a:t>
            </a:r>
            <a:r>
              <a:rPr lang="fi-FI" dirty="0"/>
              <a:t>’ </a:t>
            </a:r>
            <a:r>
              <a:rPr lang="fi-FI" dirty="0" err="1"/>
              <a:t>League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95300" y="1700807"/>
            <a:ext cx="8915400" cy="4655543"/>
          </a:xfrm>
        </p:spPr>
        <p:txBody>
          <a:bodyPr>
            <a:normAutofit/>
          </a:bodyPr>
          <a:lstStyle/>
          <a:p>
            <a:r>
              <a:rPr lang="fi-FI" dirty="0" err="1"/>
              <a:t>Purpose</a:t>
            </a:r>
            <a:endParaRPr lang="fi-FI" dirty="0"/>
          </a:p>
          <a:p>
            <a:pPr lvl="1"/>
            <a:r>
              <a:rPr lang="fi-FI" dirty="0"/>
              <a:t>To </a:t>
            </a:r>
            <a:r>
              <a:rPr lang="fi-FI" dirty="0" err="1"/>
              <a:t>combine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resources</a:t>
            </a:r>
            <a:r>
              <a:rPr lang="fi-FI" dirty="0"/>
              <a:t> of </a:t>
            </a:r>
            <a:r>
              <a:rPr lang="fi-FI" dirty="0" err="1"/>
              <a:t>parents</a:t>
            </a:r>
            <a:r>
              <a:rPr lang="fi-FI" dirty="0"/>
              <a:t> in </a:t>
            </a:r>
            <a:r>
              <a:rPr lang="fi-FI" dirty="0" err="1"/>
              <a:t>order</a:t>
            </a:r>
            <a:r>
              <a:rPr lang="fi-FI" dirty="0"/>
              <a:t> to </a:t>
            </a:r>
            <a:r>
              <a:rPr lang="fi-FI" dirty="0" err="1"/>
              <a:t>build</a:t>
            </a:r>
            <a:r>
              <a:rPr lang="fi-FI" dirty="0"/>
              <a:t> a </a:t>
            </a:r>
            <a:r>
              <a:rPr lang="fi-FI" dirty="0" err="1"/>
              <a:t>good</a:t>
            </a:r>
            <a:r>
              <a:rPr lang="fi-FI" dirty="0"/>
              <a:t> </a:t>
            </a:r>
            <a:r>
              <a:rPr lang="fi-FI" dirty="0" err="1"/>
              <a:t>learning</a:t>
            </a:r>
            <a:r>
              <a:rPr lang="fi-FI" dirty="0"/>
              <a:t> and </a:t>
            </a:r>
            <a:r>
              <a:rPr lang="fi-FI" dirty="0" err="1"/>
              <a:t>growing</a:t>
            </a:r>
            <a:r>
              <a:rPr lang="fi-FI" dirty="0"/>
              <a:t> </a:t>
            </a:r>
            <a:r>
              <a:rPr lang="fi-FI" dirty="0" err="1"/>
              <a:t>environment</a:t>
            </a:r>
            <a:r>
              <a:rPr lang="fi-FI" dirty="0"/>
              <a:t> for </a:t>
            </a:r>
            <a:r>
              <a:rPr lang="fi-FI" dirty="0" err="1"/>
              <a:t>children</a:t>
            </a:r>
            <a:endParaRPr lang="fi-FI" dirty="0"/>
          </a:p>
          <a:p>
            <a:pPr lvl="1"/>
            <a:r>
              <a:rPr lang="fi-FI" dirty="0"/>
              <a:t>To </a:t>
            </a:r>
            <a:r>
              <a:rPr lang="fi-FI" dirty="0" err="1"/>
              <a:t>influence</a:t>
            </a:r>
            <a:r>
              <a:rPr lang="fi-FI" dirty="0"/>
              <a:t> </a:t>
            </a:r>
            <a:r>
              <a:rPr lang="fi-FI" dirty="0" err="1"/>
              <a:t>national</a:t>
            </a:r>
            <a:r>
              <a:rPr lang="fi-FI" dirty="0"/>
              <a:t> </a:t>
            </a:r>
            <a:r>
              <a:rPr lang="fi-FI" dirty="0" err="1"/>
              <a:t>opinion</a:t>
            </a:r>
            <a:r>
              <a:rPr lang="fi-FI" dirty="0"/>
              <a:t> and </a:t>
            </a:r>
            <a:r>
              <a:rPr lang="fi-FI" dirty="0" err="1"/>
              <a:t>decisions</a:t>
            </a:r>
            <a:r>
              <a:rPr lang="fi-FI" dirty="0"/>
              <a:t> </a:t>
            </a:r>
          </a:p>
          <a:p>
            <a:pPr lvl="2"/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1C99BCDE-A6D1-48EE-9633-7D6EC9F38BC6}" type="datetime1">
              <a:rPr lang="fi-FI" smtClean="0"/>
              <a:pPr algn="l"/>
              <a:t>31.10.2017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Ulla Siimes, </a:t>
            </a:r>
            <a:r>
              <a:rPr lang="fi-FI" dirty="0" err="1"/>
              <a:t>Executive</a:t>
            </a:r>
            <a:r>
              <a:rPr lang="fi-FI" dirty="0"/>
              <a:t> </a:t>
            </a:r>
            <a:r>
              <a:rPr lang="fi-FI" dirty="0" err="1"/>
              <a:t>Director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7458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Finnish </a:t>
            </a:r>
            <a:r>
              <a:rPr lang="fi-FI" dirty="0" err="1"/>
              <a:t>Parents</a:t>
            </a:r>
            <a:r>
              <a:rPr lang="fi-FI" dirty="0"/>
              <a:t>’ </a:t>
            </a:r>
            <a:r>
              <a:rPr lang="fi-FI" dirty="0" err="1"/>
              <a:t>League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95300" y="1700807"/>
            <a:ext cx="9210228" cy="4655543"/>
          </a:xfrm>
        </p:spPr>
        <p:txBody>
          <a:bodyPr>
            <a:normAutofit lnSpcReduction="10000"/>
          </a:bodyPr>
          <a:lstStyle/>
          <a:p>
            <a:r>
              <a:rPr lang="fi-FI" dirty="0" err="1"/>
              <a:t>Forms</a:t>
            </a:r>
            <a:r>
              <a:rPr lang="fi-FI" dirty="0"/>
              <a:t> of </a:t>
            </a:r>
            <a:r>
              <a:rPr lang="fi-FI" dirty="0" err="1"/>
              <a:t>activity</a:t>
            </a:r>
            <a:endParaRPr lang="fi-FI" dirty="0"/>
          </a:p>
          <a:p>
            <a:pPr lvl="1"/>
            <a:r>
              <a:rPr lang="fi-FI" dirty="0" err="1"/>
              <a:t>Supporting</a:t>
            </a:r>
            <a:r>
              <a:rPr lang="fi-FI" dirty="0"/>
              <a:t> and </a:t>
            </a:r>
            <a:r>
              <a:rPr lang="fi-FI" dirty="0" err="1"/>
              <a:t>founding</a:t>
            </a:r>
            <a:r>
              <a:rPr lang="fi-FI" dirty="0"/>
              <a:t> of </a:t>
            </a:r>
            <a:r>
              <a:rPr lang="fi-FI" dirty="0" err="1"/>
              <a:t>parents</a:t>
            </a:r>
            <a:r>
              <a:rPr lang="fi-FI" dirty="0"/>
              <a:t>’ </a:t>
            </a:r>
            <a:r>
              <a:rPr lang="fi-FI" dirty="0" err="1"/>
              <a:t>associations</a:t>
            </a:r>
            <a:r>
              <a:rPr lang="fi-FI" dirty="0"/>
              <a:t>, </a:t>
            </a:r>
            <a:r>
              <a:rPr lang="fi-FI" dirty="0" err="1"/>
              <a:t>informing</a:t>
            </a:r>
            <a:r>
              <a:rPr lang="fi-FI" dirty="0"/>
              <a:t> and </a:t>
            </a:r>
            <a:r>
              <a:rPr lang="fi-FI" dirty="0" err="1"/>
              <a:t>advising</a:t>
            </a:r>
            <a:r>
              <a:rPr lang="fi-FI" dirty="0"/>
              <a:t> </a:t>
            </a:r>
            <a:r>
              <a:rPr lang="fi-FI" dirty="0" err="1"/>
              <a:t>them</a:t>
            </a:r>
            <a:endParaRPr lang="fi-FI" dirty="0"/>
          </a:p>
          <a:p>
            <a:pPr lvl="1"/>
            <a:r>
              <a:rPr lang="fi-FI" dirty="0" err="1"/>
              <a:t>Informing</a:t>
            </a:r>
            <a:r>
              <a:rPr lang="fi-FI" dirty="0"/>
              <a:t>, </a:t>
            </a:r>
            <a:r>
              <a:rPr lang="fi-FI" dirty="0" err="1"/>
              <a:t>advising</a:t>
            </a:r>
            <a:r>
              <a:rPr lang="fi-FI" dirty="0"/>
              <a:t> and </a:t>
            </a:r>
            <a:r>
              <a:rPr lang="fi-FI" dirty="0" err="1"/>
              <a:t>training</a:t>
            </a:r>
            <a:r>
              <a:rPr lang="fi-FI" dirty="0"/>
              <a:t> </a:t>
            </a:r>
            <a:r>
              <a:rPr lang="fi-FI" dirty="0" err="1"/>
              <a:t>teachers</a:t>
            </a:r>
            <a:r>
              <a:rPr lang="fi-FI" dirty="0"/>
              <a:t> and </a:t>
            </a:r>
            <a:r>
              <a:rPr lang="fi-FI" dirty="0" err="1"/>
              <a:t>principals</a:t>
            </a:r>
            <a:endParaRPr lang="fi-FI" dirty="0"/>
          </a:p>
          <a:p>
            <a:pPr lvl="1"/>
            <a:r>
              <a:rPr lang="fi-FI" dirty="0" err="1"/>
              <a:t>Participating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school</a:t>
            </a:r>
            <a:r>
              <a:rPr lang="fi-FI" dirty="0"/>
              <a:t> / </a:t>
            </a:r>
            <a:r>
              <a:rPr lang="fi-FI" dirty="0" err="1"/>
              <a:t>kindergarten</a:t>
            </a:r>
            <a:r>
              <a:rPr lang="fi-FI" dirty="0"/>
              <a:t> </a:t>
            </a:r>
            <a:r>
              <a:rPr lang="fi-FI" dirty="0" err="1"/>
              <a:t>development</a:t>
            </a:r>
            <a:r>
              <a:rPr lang="fi-FI" dirty="0"/>
              <a:t> in </a:t>
            </a:r>
            <a:r>
              <a:rPr lang="fi-FI" dirty="0" err="1"/>
              <a:t>national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fi-FI" dirty="0"/>
          </a:p>
          <a:p>
            <a:pPr lvl="1"/>
            <a:r>
              <a:rPr lang="fi-FI" dirty="0" err="1"/>
              <a:t>Participating</a:t>
            </a:r>
            <a:r>
              <a:rPr lang="fi-FI" dirty="0"/>
              <a:t> </a:t>
            </a:r>
            <a:r>
              <a:rPr lang="fi-FI" dirty="0" err="1"/>
              <a:t>different</a:t>
            </a:r>
            <a:r>
              <a:rPr lang="fi-FI" dirty="0"/>
              <a:t> </a:t>
            </a:r>
            <a:r>
              <a:rPr lang="fi-FI" dirty="0" err="1"/>
              <a:t>working</a:t>
            </a:r>
            <a:r>
              <a:rPr lang="fi-FI" dirty="0"/>
              <a:t> </a:t>
            </a:r>
            <a:r>
              <a:rPr lang="fi-FI" dirty="0" err="1"/>
              <a:t>groups</a:t>
            </a:r>
            <a:r>
              <a:rPr lang="fi-FI" dirty="0"/>
              <a:t> in </a:t>
            </a:r>
            <a:r>
              <a:rPr lang="fi-FI" dirty="0" err="1"/>
              <a:t>national</a:t>
            </a:r>
            <a:r>
              <a:rPr lang="fi-FI" dirty="0"/>
              <a:t> </a:t>
            </a:r>
            <a:r>
              <a:rPr lang="fi-FI" dirty="0" err="1"/>
              <a:t>level</a:t>
            </a:r>
            <a:r>
              <a:rPr lang="fi-FI" dirty="0"/>
              <a:t>, etc.</a:t>
            </a:r>
          </a:p>
          <a:p>
            <a:pPr lvl="2"/>
            <a:r>
              <a:rPr lang="fi-FI" dirty="0" err="1"/>
              <a:t>Programme</a:t>
            </a:r>
            <a:r>
              <a:rPr lang="fi-FI" dirty="0"/>
              <a:t> to </a:t>
            </a:r>
            <a:r>
              <a:rPr lang="fi-FI" dirty="0" err="1"/>
              <a:t>address</a:t>
            </a:r>
            <a:r>
              <a:rPr lang="fi-FI" dirty="0"/>
              <a:t> </a:t>
            </a:r>
            <a:r>
              <a:rPr lang="fi-FI" dirty="0" err="1"/>
              <a:t>reform</a:t>
            </a:r>
            <a:r>
              <a:rPr lang="fi-FI" dirty="0"/>
              <a:t> in </a:t>
            </a:r>
            <a:r>
              <a:rPr lang="fi-FI" dirty="0" err="1"/>
              <a:t>child</a:t>
            </a:r>
            <a:r>
              <a:rPr lang="fi-FI" dirty="0"/>
              <a:t> and </a:t>
            </a:r>
            <a:r>
              <a:rPr lang="fi-FI" dirty="0" err="1"/>
              <a:t>family</a:t>
            </a:r>
            <a:r>
              <a:rPr lang="fi-FI" dirty="0"/>
              <a:t> </a:t>
            </a:r>
            <a:r>
              <a:rPr lang="fi-FI" dirty="0" err="1"/>
              <a:t>services</a:t>
            </a:r>
            <a:endParaRPr lang="fi-FI" dirty="0"/>
          </a:p>
          <a:p>
            <a:pPr lvl="2"/>
            <a:r>
              <a:rPr lang="fi-FI" dirty="0" err="1"/>
              <a:t>Preventing</a:t>
            </a:r>
            <a:r>
              <a:rPr lang="fi-FI" dirty="0"/>
              <a:t> </a:t>
            </a:r>
            <a:r>
              <a:rPr lang="fi-FI" dirty="0" err="1"/>
              <a:t>bullying</a:t>
            </a:r>
            <a:r>
              <a:rPr lang="fi-FI" dirty="0"/>
              <a:t> in </a:t>
            </a:r>
            <a:r>
              <a:rPr lang="fi-FI" dirty="0" err="1"/>
              <a:t>early</a:t>
            </a:r>
            <a:r>
              <a:rPr lang="fi-FI" dirty="0"/>
              <a:t> </a:t>
            </a:r>
            <a:r>
              <a:rPr lang="fi-FI" dirty="0" err="1"/>
              <a:t>childhood</a:t>
            </a:r>
            <a:r>
              <a:rPr lang="fi-FI" dirty="0"/>
              <a:t> </a:t>
            </a:r>
            <a:r>
              <a:rPr lang="fi-FI" dirty="0" err="1"/>
              <a:t>education</a:t>
            </a:r>
            <a:r>
              <a:rPr lang="fi-FI" dirty="0"/>
              <a:t> and </a:t>
            </a:r>
            <a:r>
              <a:rPr lang="fi-FI" dirty="0" err="1"/>
              <a:t>schools</a:t>
            </a:r>
            <a:endParaRPr lang="fi-FI" dirty="0"/>
          </a:p>
          <a:p>
            <a:pPr lvl="2"/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1C99BCDE-A6D1-48EE-9633-7D6EC9F38BC6}" type="datetime1">
              <a:rPr lang="fi-FI" smtClean="0"/>
              <a:pPr algn="l"/>
              <a:t>31.10.2017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Ulla Siimes, </a:t>
            </a:r>
            <a:r>
              <a:rPr lang="fi-FI" dirty="0" err="1"/>
              <a:t>Executive</a:t>
            </a:r>
            <a:r>
              <a:rPr lang="fi-FI" dirty="0"/>
              <a:t> </a:t>
            </a:r>
            <a:r>
              <a:rPr lang="fi-FI" dirty="0" err="1"/>
              <a:t>Director</a:t>
            </a:r>
            <a:endParaRPr lang="fi-FI" dirty="0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050" y="67171"/>
            <a:ext cx="668806" cy="668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649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Administration</a:t>
            </a:r>
            <a:r>
              <a:rPr lang="fi-FI" dirty="0"/>
              <a:t> and </a:t>
            </a:r>
            <a:r>
              <a:rPr lang="fi-FI" dirty="0" err="1"/>
              <a:t>funding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err="1"/>
              <a:t>Annual</a:t>
            </a:r>
            <a:r>
              <a:rPr lang="fi-FI" dirty="0"/>
              <a:t> </a:t>
            </a:r>
            <a:r>
              <a:rPr lang="fi-FI" dirty="0" err="1"/>
              <a:t>meeting</a:t>
            </a:r>
            <a:r>
              <a:rPr lang="fi-FI" dirty="0"/>
              <a:t>, </a:t>
            </a:r>
            <a:r>
              <a:rPr lang="fi-FI" dirty="0" err="1"/>
              <a:t>member</a:t>
            </a:r>
            <a:r>
              <a:rPr lang="fi-FI" dirty="0"/>
              <a:t> </a:t>
            </a:r>
            <a:r>
              <a:rPr lang="fi-FI" dirty="0" err="1"/>
              <a:t>associations</a:t>
            </a:r>
            <a:r>
              <a:rPr lang="fi-FI" dirty="0"/>
              <a:t> </a:t>
            </a:r>
            <a:r>
              <a:rPr lang="fi-FI" dirty="0" err="1"/>
              <a:t>represented</a:t>
            </a:r>
            <a:endParaRPr lang="fi-FI" dirty="0"/>
          </a:p>
          <a:p>
            <a:r>
              <a:rPr lang="fi-FI" dirty="0"/>
              <a:t>Board</a:t>
            </a:r>
          </a:p>
          <a:p>
            <a:pPr lvl="1"/>
            <a:r>
              <a:rPr lang="fi-FI" dirty="0" err="1"/>
              <a:t>President</a:t>
            </a:r>
            <a:r>
              <a:rPr lang="fi-FI" dirty="0"/>
              <a:t> + 10 </a:t>
            </a:r>
            <a:r>
              <a:rPr lang="fi-FI" dirty="0" err="1"/>
              <a:t>members</a:t>
            </a:r>
            <a:r>
              <a:rPr lang="fi-FI" dirty="0"/>
              <a:t> (10 </a:t>
            </a:r>
            <a:r>
              <a:rPr lang="fi-FI" dirty="0" err="1"/>
              <a:t>deputies</a:t>
            </a:r>
            <a:r>
              <a:rPr lang="fi-FI" dirty="0"/>
              <a:t>)</a:t>
            </a:r>
          </a:p>
          <a:p>
            <a:r>
              <a:rPr lang="fi-FI" dirty="0"/>
              <a:t>Office</a:t>
            </a:r>
          </a:p>
          <a:p>
            <a:pPr lvl="1"/>
            <a:r>
              <a:rPr lang="fi-FI" dirty="0" err="1"/>
              <a:t>Executive</a:t>
            </a:r>
            <a:r>
              <a:rPr lang="fi-FI" dirty="0"/>
              <a:t> </a:t>
            </a:r>
            <a:r>
              <a:rPr lang="fi-FI" dirty="0" err="1"/>
              <a:t>Director</a:t>
            </a:r>
            <a:r>
              <a:rPr lang="fi-FI" dirty="0"/>
              <a:t> + 9 </a:t>
            </a:r>
            <a:r>
              <a:rPr lang="fi-FI" dirty="0" err="1"/>
              <a:t>counsellors</a:t>
            </a:r>
            <a:endParaRPr lang="fi-FI" dirty="0"/>
          </a:p>
          <a:p>
            <a:r>
              <a:rPr lang="fi-FI" dirty="0" err="1"/>
              <a:t>Funded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en-US" dirty="0"/>
              <a:t>Funding Centre for Social Welfare and Health </a:t>
            </a:r>
            <a:r>
              <a:rPr lang="en-US" dirty="0" err="1"/>
              <a:t>Organisations</a:t>
            </a:r>
            <a:r>
              <a:rPr lang="en-US" dirty="0"/>
              <a:t> (STEA) </a:t>
            </a:r>
            <a:r>
              <a:rPr lang="fi-FI" dirty="0"/>
              <a:t>and </a:t>
            </a:r>
            <a:r>
              <a:rPr lang="fi-FI" dirty="0" err="1"/>
              <a:t>the</a:t>
            </a:r>
            <a:r>
              <a:rPr lang="fi-FI" dirty="0"/>
              <a:t> Finnish National Board of Education</a:t>
            </a:r>
          </a:p>
          <a:p>
            <a:pPr lvl="1"/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1C99BCDE-A6D1-48EE-9633-7D6EC9F38BC6}" type="datetime1">
              <a:rPr lang="fi-FI" smtClean="0"/>
              <a:pPr algn="l"/>
              <a:t>31.10.2017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Ulla Siimes, </a:t>
            </a:r>
            <a:r>
              <a:rPr lang="fi-FI" dirty="0" err="1"/>
              <a:t>Executive</a:t>
            </a:r>
            <a:r>
              <a:rPr lang="fi-FI" dirty="0"/>
              <a:t> </a:t>
            </a:r>
            <a:r>
              <a:rPr lang="fi-FI" dirty="0" err="1"/>
              <a:t>Director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00106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992560" y="1628800"/>
            <a:ext cx="820891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361950" algn="l"/>
              </a:tabLst>
            </a:pPr>
            <a:endParaRPr lang="fi-FI" sz="4000" b="1" dirty="0">
              <a:solidFill>
                <a:srgbClr val="009AC8"/>
              </a:solidFill>
              <a:latin typeface="Calibri"/>
            </a:endParaRPr>
          </a:p>
          <a:p>
            <a:pPr>
              <a:tabLst>
                <a:tab pos="361950" algn="l"/>
              </a:tabLst>
            </a:pPr>
            <a:endParaRPr lang="fi-FI" sz="4000" b="1" dirty="0">
              <a:solidFill>
                <a:srgbClr val="009AC8"/>
              </a:solidFill>
              <a:latin typeface="Calibri"/>
            </a:endParaRPr>
          </a:p>
          <a:p>
            <a:pPr algn="ctr">
              <a:tabLst>
                <a:tab pos="361950" algn="l"/>
                <a:tab pos="989013" algn="l"/>
              </a:tabLst>
            </a:pPr>
            <a:endParaRPr lang="fi-FI" sz="2400" i="1" dirty="0">
              <a:solidFill>
                <a:prstClr val="black"/>
              </a:solidFill>
              <a:latin typeface="Calibri"/>
            </a:endParaRPr>
          </a:p>
          <a:p>
            <a:pPr algn="ctr">
              <a:tabLst>
                <a:tab pos="361950" algn="l"/>
                <a:tab pos="989013" algn="l"/>
              </a:tabLst>
            </a:pPr>
            <a:r>
              <a:rPr lang="fi-FI" sz="2400" i="1" dirty="0">
                <a:solidFill>
                  <a:prstClr val="black"/>
                </a:solidFill>
                <a:latin typeface="Calibri"/>
              </a:rPr>
              <a:t>Ulla Siimes</a:t>
            </a:r>
          </a:p>
          <a:p>
            <a:pPr algn="ctr">
              <a:tabLst>
                <a:tab pos="361950" algn="l"/>
                <a:tab pos="989013" algn="l"/>
              </a:tabLst>
            </a:pPr>
            <a:r>
              <a:rPr lang="fi-FI" sz="2400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fi-FI" sz="2400" i="1" dirty="0">
                <a:solidFill>
                  <a:prstClr val="black"/>
                </a:solidFill>
                <a:latin typeface="Calibri"/>
                <a:hlinkClick r:id="rId3"/>
              </a:rPr>
              <a:t>ulla.siimes@vanhempainliitto.fi</a:t>
            </a:r>
            <a:endParaRPr lang="fi-FI" sz="2400" i="1" dirty="0">
              <a:solidFill>
                <a:prstClr val="black"/>
              </a:solidFill>
              <a:latin typeface="Calibri"/>
            </a:endParaRPr>
          </a:p>
          <a:p>
            <a:pPr algn="ctr">
              <a:tabLst>
                <a:tab pos="361950" algn="l"/>
                <a:tab pos="989013" algn="l"/>
              </a:tabLst>
            </a:pPr>
            <a:r>
              <a:rPr lang="fi-FI" sz="2400" i="1" dirty="0">
                <a:solidFill>
                  <a:prstClr val="black"/>
                </a:solidFill>
                <a:latin typeface="Calibri"/>
                <a:hlinkClick r:id="rId4"/>
              </a:rPr>
              <a:t>www.vanhempainliitto.fi</a:t>
            </a:r>
            <a:r>
              <a:rPr lang="fi-FI" sz="2400" i="1" dirty="0">
                <a:solidFill>
                  <a:prstClr val="black"/>
                </a:solidFill>
                <a:latin typeface="Calibri"/>
              </a:rPr>
              <a:t> </a:t>
            </a:r>
          </a:p>
          <a:p>
            <a:pPr algn="ctr">
              <a:tabLst>
                <a:tab pos="361950" algn="l"/>
                <a:tab pos="989013" algn="l"/>
              </a:tabLst>
            </a:pPr>
            <a:r>
              <a:rPr lang="fi-FI" sz="2400" i="1" dirty="0">
                <a:solidFill>
                  <a:prstClr val="black"/>
                </a:solidFill>
                <a:latin typeface="Calibri"/>
              </a:rPr>
              <a:t>twitter.com/</a:t>
            </a:r>
            <a:r>
              <a:rPr lang="fi-FI" sz="2400" i="1" dirty="0" err="1">
                <a:solidFill>
                  <a:prstClr val="black"/>
                </a:solidFill>
                <a:latin typeface="Calibri"/>
              </a:rPr>
              <a:t>kotijakoulu</a:t>
            </a:r>
            <a:endParaRPr lang="fi-FI" sz="2400" i="1" dirty="0">
              <a:solidFill>
                <a:prstClr val="black"/>
              </a:solidFill>
              <a:latin typeface="Calibri"/>
            </a:endParaRPr>
          </a:p>
          <a:p>
            <a:pPr algn="ctr">
              <a:tabLst>
                <a:tab pos="361950" algn="l"/>
                <a:tab pos="989013" algn="l"/>
              </a:tabLst>
            </a:pPr>
            <a:r>
              <a:rPr lang="fi-FI" sz="2400" i="1" dirty="0">
                <a:solidFill>
                  <a:prstClr val="black"/>
                </a:solidFill>
                <a:hlinkClick r:id="rId5"/>
              </a:rPr>
              <a:t>www.facebook.com/suomenvanhempainliitto</a:t>
            </a:r>
            <a:endParaRPr lang="fi-FI" sz="2400" i="1" dirty="0">
              <a:solidFill>
                <a:prstClr val="black"/>
              </a:solidFill>
            </a:endParaRPr>
          </a:p>
          <a:p>
            <a:pPr algn="ctr">
              <a:tabLst>
                <a:tab pos="361950" algn="l"/>
                <a:tab pos="989013" algn="l"/>
              </a:tabLst>
            </a:pPr>
            <a:r>
              <a:rPr lang="fi-FI" sz="2400" i="1" dirty="0">
                <a:solidFill>
                  <a:prstClr val="black"/>
                </a:solidFill>
                <a:latin typeface="Calibri"/>
              </a:rPr>
              <a:t>twitter.com/</a:t>
            </a:r>
            <a:r>
              <a:rPr lang="fi-FI" sz="2400" i="1" dirty="0" err="1">
                <a:solidFill>
                  <a:prstClr val="black"/>
                </a:solidFill>
                <a:latin typeface="Calibri"/>
              </a:rPr>
              <a:t>Usiimes</a:t>
            </a:r>
            <a:endParaRPr lang="fi-FI" sz="2400" i="1" dirty="0">
              <a:solidFill>
                <a:prstClr val="black"/>
              </a:solidFill>
              <a:latin typeface="Calibri"/>
            </a:endParaRPr>
          </a:p>
          <a:p>
            <a:pPr algn="ctr">
              <a:tabLst>
                <a:tab pos="361950" algn="l"/>
                <a:tab pos="989013" algn="l"/>
              </a:tabLst>
            </a:pPr>
            <a:endParaRPr lang="fi-FI" sz="2400" i="1" dirty="0">
              <a:solidFill>
                <a:prstClr val="black"/>
              </a:solidFill>
              <a:latin typeface="Calibri"/>
            </a:endParaRPr>
          </a:p>
          <a:p>
            <a:pPr algn="ctr">
              <a:tabLst>
                <a:tab pos="361950" algn="l"/>
                <a:tab pos="989013" algn="l"/>
              </a:tabLst>
            </a:pPr>
            <a:endParaRPr lang="fi-FI" sz="2400" i="1" dirty="0">
              <a:solidFill>
                <a:prstClr val="black"/>
              </a:solidFill>
              <a:latin typeface="Calibri"/>
            </a:endParaRPr>
          </a:p>
          <a:p>
            <a:pPr algn="ctr">
              <a:tabLst>
                <a:tab pos="361950" algn="l"/>
                <a:tab pos="989013" algn="l"/>
              </a:tabLst>
            </a:pPr>
            <a:endParaRPr lang="fi-FI" sz="2400" i="1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0792" y="188640"/>
            <a:ext cx="3563888" cy="2376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050" y="67171"/>
            <a:ext cx="668806" cy="668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326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Virta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Yhdistelm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E6F488AC3919DC40A07A03FEDDB1C323" ma:contentTypeVersion="0" ma:contentTypeDescription="Luo uusi asiakirja." ma:contentTypeScope="" ma:versionID="8fcfa2d8b841d0420bcfef29ca4df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ffdffdee393176cb3d444188cc320fb1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4C6846-BDBA-42A9-BFD4-324300278C81}">
  <ds:schemaRefs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71729A2-6E65-441E-8017-54F1A8722C5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99F5CEA-05B8-4598-8232-4D8BFBDEE4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1325</TotalTime>
  <Words>219</Words>
  <Application>Microsoft Office PowerPoint</Application>
  <PresentationFormat>A4 (210 x 297 mm)</PresentationFormat>
  <Paragraphs>53</Paragraphs>
  <Slides>6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Arial</vt:lpstr>
      <vt:lpstr>Calibri</vt:lpstr>
      <vt:lpstr>Office-teema</vt:lpstr>
      <vt:lpstr>Mukautettu suunnittelumalli</vt:lpstr>
      <vt:lpstr>Finnish Parents’ League </vt:lpstr>
      <vt:lpstr>Finnish Parents’ League</vt:lpstr>
      <vt:lpstr>Finnish Parents’ League</vt:lpstr>
      <vt:lpstr>Finnish Parents’ League</vt:lpstr>
      <vt:lpstr>Administration and funding</vt:lpstr>
      <vt:lpstr>PowerPoint-presentation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US</dc:creator>
  <cp:lastModifiedBy>maarit</cp:lastModifiedBy>
  <cp:revision>84</cp:revision>
  <cp:lastPrinted>2017-10-30T10:43:13Z</cp:lastPrinted>
  <dcterms:created xsi:type="dcterms:W3CDTF">2014-01-23T08:27:22Z</dcterms:created>
  <dcterms:modified xsi:type="dcterms:W3CDTF">2017-10-31T12:01:32Z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0x010100E6F488AC3919DC40A07A03FEDDB1C323</vt:lpwstr>
  </property>
</Properties>
</file>